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eg" ContentType="image/jpe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customXml/item1.xml" ContentType="application/xml"/>
  <Override PartName="/customXml/itemProps11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viewProps.xml" ContentType="application/vnd.openxmlformats-officedocument.presentationml.viewProps+xml"/>
  <Override PartName="/customXml/item32.xml" ContentType="application/xml"/>
  <Override PartName="/customXml/itemProps32.xml" ContentType="application/vnd.openxmlformats-officedocument.customXmlProperties+xml"/>
  <Override PartName="/ppt/presProps.xml" ContentType="application/vnd.openxmlformats-officedocument.presentationml.presProps+xml"/>
  <Override PartName="/customXml/item23.xml" ContentType="application/xml"/>
  <Override PartName="/customXml/itemProps2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90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7C6"/>
    <a:srgbClr val="17868E"/>
    <a:srgbClr val="F142BC"/>
    <a:srgbClr val="30A4BB"/>
    <a:srgbClr val="5189BB"/>
    <a:srgbClr val="46866D"/>
    <a:srgbClr val="175569"/>
    <a:srgbClr val="4B8176"/>
    <a:srgbClr val="415D75"/>
    <a:srgbClr val="1F4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52" autoAdjust="0"/>
    <p:restoredTop sz="92245" autoAdjust="0"/>
  </p:normalViewPr>
  <p:slideViewPr>
    <p:cSldViewPr snapToObjects="1" showGuides="1">
      <p:cViewPr>
        <p:scale>
          <a:sx n="100" d="100"/>
          <a:sy n="100" d="100"/>
        </p:scale>
        <p:origin x="403" y="-8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ustomXml" Target="/customXml/item1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viewProps" Target="/ppt/viewProps.xml" Id="rId5" /><Relationship Type="http://schemas.openxmlformats.org/officeDocument/2006/relationships/customXml" Target="/customXml/item3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2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8E1B-8085-4FC2-B2A2-94B4ECCD3523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AB3B4-C75E-4232-899C-F3BC03EF8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.sv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573105663" descr=" {image_background} &#10;">
            <a:extLst>
              <a:ext uri="{FF2B5EF4-FFF2-40B4-BE49-F238E27FC236}">
                <a16:creationId xmlns:a16="http://schemas.microsoft.com/office/drawing/2014/main" id="{1C60AD8F-8E90-0FF8-2D45-C3D4B50D14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9042"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16" name="1578984542-04">
            <a:extLst>
              <a:ext uri="{FF2B5EF4-FFF2-40B4-BE49-F238E27FC236}">
                <a16:creationId xmlns:a16="http://schemas.microsoft.com/office/drawing/2014/main" id="{EBA42027-63F6-8021-1875-C41F80135F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124"/>
          <a:stretch/>
        </p:blipFill>
        <p:spPr>
          <a:xfrm>
            <a:off x="977899" y="0"/>
            <a:ext cx="9080501" cy="77724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B4E304C-AF3A-CCC8-E577-85B3095A0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173" y="2819400"/>
            <a:ext cx="5143501" cy="1285877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Text Placeholder 43">
            <a:extLst>
              <a:ext uri="{FF2B5EF4-FFF2-40B4-BE49-F238E27FC236}">
                <a16:creationId xmlns:a16="http://schemas.microsoft.com/office/drawing/2014/main" id="{C00F47A6-2A2D-E00E-E9D3-202E223B80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48350" y="404090"/>
            <a:ext cx="3362325" cy="1272310"/>
          </a:xfrm>
        </p:spPr>
        <p:txBody>
          <a:bodyPr anchor="b" anchorCtr="0">
            <a:noAutofit/>
          </a:bodyPr>
          <a:lstStyle>
            <a:lvl1pPr>
              <a:lnSpc>
                <a:spcPct val="110000"/>
              </a:lnSpc>
              <a:defRPr sz="2400" b="1" cap="none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5pPr>
              <a:lnSpc>
                <a:spcPct val="8000"/>
              </a:lnSpc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47">
            <a:extLst>
              <a:ext uri="{FF2B5EF4-FFF2-40B4-BE49-F238E27FC236}">
                <a16:creationId xmlns:a16="http://schemas.microsoft.com/office/drawing/2014/main" id="{49441331-3947-E54C-B5C9-6690D663E5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7478" y="1866903"/>
            <a:ext cx="3371851" cy="495297"/>
          </a:xfrm>
        </p:spPr>
        <p:txBody>
          <a:bodyPr anchor="t" anchorCtr="0">
            <a:noAutofit/>
          </a:bodyPr>
          <a:lstStyle>
            <a:lvl1pPr>
              <a:lnSpc>
                <a:spcPct val="103000"/>
              </a:lnSpc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54">
            <a:extLst>
              <a:ext uri="{FF2B5EF4-FFF2-40B4-BE49-F238E27FC236}">
                <a16:creationId xmlns:a16="http://schemas.microsoft.com/office/drawing/2014/main" id="{1E039E6D-D873-0D81-937E-60DBC96EF3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0" y="4257668"/>
            <a:ext cx="4190128" cy="952500"/>
          </a:xfrm>
        </p:spPr>
        <p:txBody>
          <a:bodyPr>
            <a:noAutofit/>
          </a:bodyPr>
          <a:lstStyle>
            <a:lvl1pPr>
              <a:lnSpc>
                <a:spcPct val="103000"/>
              </a:lnSpc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56">
            <a:extLst>
              <a:ext uri="{FF2B5EF4-FFF2-40B4-BE49-F238E27FC236}">
                <a16:creationId xmlns:a16="http://schemas.microsoft.com/office/drawing/2014/main" id="{7CDD9FAB-1DB2-CE97-4E43-C48CA3CCFB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57950" y="5410200"/>
            <a:ext cx="2761380" cy="419101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defRPr sz="2700">
                <a:latin typeface="Rastanty Cortez" panose="02000506000000020003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62">
            <a:extLst>
              <a:ext uri="{FF2B5EF4-FFF2-40B4-BE49-F238E27FC236}">
                <a16:creationId xmlns:a16="http://schemas.microsoft.com/office/drawing/2014/main" id="{E46384A1-4F8C-0AD6-5727-D21F2185EC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57949" y="5819777"/>
            <a:ext cx="2752725" cy="419100"/>
          </a:xfrm>
        </p:spPr>
        <p:txBody>
          <a:bodyPr anchor="ctr">
            <a:noAutofit/>
          </a:bodyPr>
          <a:lstStyle>
            <a:lvl1pPr>
              <a:lnSpc>
                <a:spcPct val="103000"/>
              </a:lnSpc>
              <a:defRPr sz="105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58">
            <a:extLst>
              <a:ext uri="{FF2B5EF4-FFF2-40B4-BE49-F238E27FC236}">
                <a16:creationId xmlns:a16="http://schemas.microsoft.com/office/drawing/2014/main" id="{5EB5223E-3AB5-23A2-8621-DB463238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47555" y="6305552"/>
            <a:ext cx="2771776" cy="419100"/>
          </a:xfrm>
        </p:spPr>
        <p:txBody>
          <a:bodyPr anchor="ctr">
            <a:noAutofit/>
          </a:bodyPr>
          <a:lstStyle>
            <a:lvl1pPr>
              <a:lnSpc>
                <a:spcPct val="103000"/>
              </a:lnSpc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60">
            <a:extLst>
              <a:ext uri="{FF2B5EF4-FFF2-40B4-BE49-F238E27FC236}">
                <a16:creationId xmlns:a16="http://schemas.microsoft.com/office/drawing/2014/main" id="{B81E91A6-AD96-A9DA-BDBD-745D8F6F7F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47555" y="6715127"/>
            <a:ext cx="2772645" cy="419100"/>
          </a:xfrm>
        </p:spPr>
        <p:txBody>
          <a:bodyPr anchor="ctr">
            <a:noAutofit/>
          </a:bodyPr>
          <a:lstStyle>
            <a:lvl1pPr>
              <a:lnSpc>
                <a:spcPct val="103000"/>
              </a:lnSpc>
              <a:defRPr sz="105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25A05EE-9E05-A5E0-0AAF-AFC62FF5C1E5}"/>
              </a:ext>
            </a:extLst>
          </p:cNvPr>
          <p:cNvCxnSpPr>
            <a:cxnSpLocks/>
          </p:cNvCxnSpPr>
          <p:nvPr userDrawn="1"/>
        </p:nvCxnSpPr>
        <p:spPr>
          <a:xfrm>
            <a:off x="6440952" y="5826138"/>
            <a:ext cx="27792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67C4D9C-6CB6-DA88-A4CD-6AA4BDA4245C}"/>
              </a:ext>
            </a:extLst>
          </p:cNvPr>
          <p:cNvCxnSpPr>
            <a:cxnSpLocks/>
          </p:cNvCxnSpPr>
          <p:nvPr userDrawn="1"/>
        </p:nvCxnSpPr>
        <p:spPr>
          <a:xfrm>
            <a:off x="6440952" y="6717431"/>
            <a:ext cx="27792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409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1764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r" defTabSz="100584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100584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28E439D8-ACA0-2A1F-C041-909C8AA2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Okta Gutomo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3400F6-7388-2262-4EA8-EC0204DA92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8350" y="404090"/>
            <a:ext cx="3362325" cy="1272310"/>
          </a:xfrm>
        </p:spPr>
        <p:txBody>
          <a:bodyPr/>
          <a:lstStyle/>
          <a:p>
            <a:r>
              <a:rPr lang="en-US" dirty="0"/>
              <a:t>Certificate of Participation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8D6DD-E7F4-67FC-E0A6-6867D1A621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7478" y="1866903"/>
            <a:ext cx="3371851" cy="495297"/>
          </a:xfrm>
        </p:spPr>
        <p:txBody>
          <a:bodyPr/>
          <a:lstStyle/>
          <a:p>
            <a:r>
              <a:rPr lang="en-US" dirty="0"/>
              <a:t>is awarded to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E688A-5680-52A3-4BD4-56E72A288A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9200" y="4257668"/>
            <a:ext cx="4190128" cy="952500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in recognition of their sportsmanship </a:t>
            </a:r>
          </a:p>
          <a:p>
            <a:r>
              <a:rPr lang="en-US" dirty="0"/>
              <a:t>at the Rock-climbing event.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858322-8FE0-DC22-3C0E-B51E61F6B5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57950" y="5410200"/>
            <a:ext cx="2761380" cy="419101"/>
          </a:xfrm>
        </p:spPr>
        <p:txBody>
          <a:bodyPr/>
          <a:lstStyle/>
          <a:p>
            <a:r>
              <a:rPr lang="en-US" dirty="0"/>
              <a:t>Yuksel Bulut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67469C-CC2C-18A3-3AC0-77C4CF1D1A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57949" y="5819777"/>
            <a:ext cx="2752725" cy="419100"/>
          </a:xfrm>
        </p:spPr>
        <p:txBody>
          <a:bodyPr/>
          <a:lstStyle/>
          <a:p>
            <a:r>
              <a:rPr lang="en-US" dirty="0"/>
              <a:t>Event Judge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DDE6786-D722-D260-7827-4737411687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7555" y="6305552"/>
            <a:ext cx="2771776" cy="419100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379EE46-AFDD-7D6E-D11E-4B2141DBF9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47555" y="6715127"/>
            <a:ext cx="2772645" cy="419100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0562178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27">
      <a:dk1>
        <a:srgbClr val="000000"/>
      </a:dk1>
      <a:lt1>
        <a:srgbClr val="FFFFFF"/>
      </a:lt1>
      <a:dk2>
        <a:srgbClr val="4DA7FE"/>
      </a:dk2>
      <a:lt2>
        <a:srgbClr val="E8E8E8"/>
      </a:lt2>
      <a:accent1>
        <a:srgbClr val="60B6CA"/>
      </a:accent1>
      <a:accent2>
        <a:srgbClr val="F57C64"/>
      </a:accent2>
      <a:accent3>
        <a:srgbClr val="FB6491"/>
      </a:accent3>
      <a:accent4>
        <a:srgbClr val="9B7D9D"/>
      </a:accent4>
      <a:accent5>
        <a:srgbClr val="9BA7A0"/>
      </a:accent5>
      <a:accent6>
        <a:srgbClr val="EFEDE9"/>
      </a:accent6>
      <a:hlink>
        <a:srgbClr val="467886"/>
      </a:hlink>
      <a:folHlink>
        <a:srgbClr val="96607D"/>
      </a:folHlink>
    </a:clrScheme>
    <a:fontScheme name="Custom 183">
      <a:majorFont>
        <a:latin typeface="Rockwell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27_win32_CP_v2" id="{F3DCF03F-C052-494C-8F87-2DC71FBC9872}" vid="{F2D32E6C-BC62-484D-B564-BC255123EC33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?><Relationships xmlns="http://schemas.openxmlformats.org/package/2006/relationships"><Relationship Type="http://schemas.openxmlformats.org/officeDocument/2006/relationships/customXmlProps" Target="/customXml/itemProps11.xml" Id="rId1" /></Relationships>
</file>

<file path=customXml/_rels/item23.xml.rels>&#65279;<?xml version="1.0" encoding="utf-8"?><Relationships xmlns="http://schemas.openxmlformats.org/package/2006/relationships"><Relationship Type="http://schemas.openxmlformats.org/officeDocument/2006/relationships/customXmlProps" Target="/customXml/itemProps23.xml" Id="rId1" /></Relationships>
</file>

<file path=customXml/_rels/item32.xml.rels>&#65279;<?xml version="1.0" encoding="utf-8"?><Relationships xmlns="http://schemas.openxmlformats.org/package/2006/relationships"><Relationship Type="http://schemas.openxmlformats.org/officeDocument/2006/relationships/customXmlProps" Target="/customXml/itemProps32.xml" Id="rId1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1.xml><?xml version="1.0" encoding="utf-8"?>
<ds:datastoreItem xmlns:ds="http://schemas.openxmlformats.org/officeDocument/2006/customXml" ds:itemID="{EF722665-9DB8-4A94-B3D7-8194AEE63DEA}"/>
</file>

<file path=customXml/itemProps23.xml><?xml version="1.0" encoding="utf-8"?>
<ds:datastoreItem xmlns:ds="http://schemas.openxmlformats.org/officeDocument/2006/customXml" ds:itemID="{9A9B6EDA-DCEF-432B-A2BB-42007E57E151}"/>
</file>

<file path=customXml/itemProps32.xml><?xml version="1.0" encoding="utf-8"?>
<ds:datastoreItem xmlns:ds="http://schemas.openxmlformats.org/officeDocument/2006/customXml" ds:itemID="{2966AA34-EB1B-4CE9-80A6-4454022424E1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27</ap:Words>
  <ap:Application>Microsoft Office PowerPoint</ap:Application>
  <ap:PresentationFormat>Custom</ap:PresentationFormat>
  <ap:Paragraphs>9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Arial</vt:lpstr>
      <vt:lpstr>Georgia</vt:lpstr>
      <vt:lpstr>Rastanty Cortez</vt:lpstr>
      <vt:lpstr>Rockwell</vt:lpstr>
      <vt:lpstr>Custom</vt:lpstr>
      <vt:lpstr>Okta Gutomo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Okta Gutomo</dc:title>
  <dc:creator/>
  <dcterms:created xsi:type="dcterms:W3CDTF">2024-05-07T06:03:43Z</dcterms:created>
  <dcterms:modified xsi:type="dcterms:W3CDTF">2024-05-07T06:28:50Z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